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Mike" userId="9af65a99-34b4-43f6-b41e-23c958191f81" providerId="ADAL" clId="{E81B70EF-7BDC-4787-96D9-254C45E79B48}"/>
    <pc:docChg chg="undo custSel addSld delSld modSld sldOrd modMainMaster">
      <pc:chgData name="Scott, Mike" userId="9af65a99-34b4-43f6-b41e-23c958191f81" providerId="ADAL" clId="{E81B70EF-7BDC-4787-96D9-254C45E79B48}" dt="2026-05-13T05:46:37.453" v="956" actId="14734"/>
      <pc:docMkLst>
        <pc:docMk/>
      </pc:docMkLst>
      <pc:sldChg chg="addSp delSp modSp mod">
        <pc:chgData name="Scott, Mike" userId="9af65a99-34b4-43f6-b41e-23c958191f81" providerId="ADAL" clId="{E81B70EF-7BDC-4787-96D9-254C45E79B48}" dt="2026-05-13T05:45:52.908" v="954" actId="962"/>
        <pc:sldMkLst>
          <pc:docMk/>
          <pc:sldMk cId="3287464789" sldId="256"/>
        </pc:sldMkLst>
        <pc:spChg chg="del mod ord">
          <ac:chgData name="Scott, Mike" userId="9af65a99-34b4-43f6-b41e-23c958191f81" providerId="ADAL" clId="{E81B70EF-7BDC-4787-96D9-254C45E79B48}" dt="2026-05-13T05:38:44.368" v="905" actId="478"/>
          <ac:spMkLst>
            <pc:docMk/>
            <pc:sldMk cId="3287464789" sldId="256"/>
            <ac:spMk id="2" creationId="{2C86C1B6-D11E-8FFF-62D4-333F23E5DDBB}"/>
          </ac:spMkLst>
        </pc:spChg>
        <pc:spChg chg="mod ord">
          <ac:chgData name="Scott, Mike" userId="9af65a99-34b4-43f6-b41e-23c958191f81" providerId="ADAL" clId="{E81B70EF-7BDC-4787-96D9-254C45E79B48}" dt="2026-05-13T04:58:42.314" v="882"/>
          <ac:spMkLst>
            <pc:docMk/>
            <pc:sldMk cId="3287464789" sldId="256"/>
            <ac:spMk id="3" creationId="{28E64966-6441-C266-8D2F-31CEAB4AB23C}"/>
          </ac:spMkLst>
        </pc:spChg>
        <pc:spChg chg="add del mod">
          <ac:chgData name="Scott, Mike" userId="9af65a99-34b4-43f6-b41e-23c958191f81" providerId="ADAL" clId="{E81B70EF-7BDC-4787-96D9-254C45E79B48}" dt="2026-05-13T05:38:49.970" v="906" actId="478"/>
          <ac:spMkLst>
            <pc:docMk/>
            <pc:sldMk cId="3287464789" sldId="256"/>
            <ac:spMk id="5" creationId="{9748AEB4-621F-F6F5-5BE9-C1B622250245}"/>
          </ac:spMkLst>
        </pc:spChg>
        <pc:picChg chg="add del mod">
          <ac:chgData name="Scott, Mike" userId="9af65a99-34b4-43f6-b41e-23c958191f81" providerId="ADAL" clId="{E81B70EF-7BDC-4787-96D9-254C45E79B48}" dt="2026-05-13T03:26:33.137" v="281" actId="931"/>
          <ac:picMkLst>
            <pc:docMk/>
            <pc:sldMk cId="3287464789" sldId="256"/>
            <ac:picMk id="5" creationId="{E3C100AC-FF00-8B24-7E1A-A235518DA4CC}"/>
          </ac:picMkLst>
        </pc:picChg>
        <pc:picChg chg="add del mod">
          <ac:chgData name="Scott, Mike" userId="9af65a99-34b4-43f6-b41e-23c958191f81" providerId="ADAL" clId="{E81B70EF-7BDC-4787-96D9-254C45E79B48}" dt="2026-05-13T03:45:34.975" v="337" actId="478"/>
          <ac:picMkLst>
            <pc:docMk/>
            <pc:sldMk cId="3287464789" sldId="256"/>
            <ac:picMk id="7" creationId="{747BD78A-FF6A-33C2-F62E-DADB5B69076C}"/>
          </ac:picMkLst>
        </pc:picChg>
        <pc:picChg chg="add mod ord">
          <ac:chgData name="Scott, Mike" userId="9af65a99-34b4-43f6-b41e-23c958191f81" providerId="ADAL" clId="{E81B70EF-7BDC-4787-96D9-254C45E79B48}" dt="2026-05-13T05:39:06.817" v="907" actId="962"/>
          <ac:picMkLst>
            <pc:docMk/>
            <pc:sldMk cId="3287464789" sldId="256"/>
            <ac:picMk id="9" creationId="{84A9B8D2-0C89-91B4-F295-19E01AB577F1}"/>
          </ac:picMkLst>
        </pc:picChg>
        <pc:picChg chg="add mod ord">
          <ac:chgData name="Scott, Mike" userId="9af65a99-34b4-43f6-b41e-23c958191f81" providerId="ADAL" clId="{E81B70EF-7BDC-4787-96D9-254C45E79B48}" dt="2026-05-13T05:45:52.908" v="954" actId="962"/>
          <ac:picMkLst>
            <pc:docMk/>
            <pc:sldMk cId="3287464789" sldId="256"/>
            <ac:picMk id="11" creationId="{E71B9F6D-A047-7B82-4B00-1AFFAF37FF8C}"/>
          </ac:picMkLst>
        </pc:picChg>
      </pc:sldChg>
      <pc:sldChg chg="addSp delSp modSp new mod modTransition">
        <pc:chgData name="Scott, Mike" userId="9af65a99-34b4-43f6-b41e-23c958191f81" providerId="ADAL" clId="{E81B70EF-7BDC-4787-96D9-254C45E79B48}" dt="2026-05-13T05:40:20.324" v="909" actId="13244"/>
        <pc:sldMkLst>
          <pc:docMk/>
          <pc:sldMk cId="3069383794" sldId="257"/>
        </pc:sldMkLst>
        <pc:spChg chg="mod">
          <ac:chgData name="Scott, Mike" userId="9af65a99-34b4-43f6-b41e-23c958191f81" providerId="ADAL" clId="{E81B70EF-7BDC-4787-96D9-254C45E79B48}" dt="2026-05-13T03:13:27.956" v="93" actId="20577"/>
          <ac:spMkLst>
            <pc:docMk/>
            <pc:sldMk cId="3069383794" sldId="257"/>
            <ac:spMk id="2" creationId="{70FC4455-D83A-D668-1A77-0359859DB26B}"/>
          </ac:spMkLst>
        </pc:spChg>
        <pc:spChg chg="mod">
          <ac:chgData name="Scott, Mike" userId="9af65a99-34b4-43f6-b41e-23c958191f81" providerId="ADAL" clId="{E81B70EF-7BDC-4787-96D9-254C45E79B48}" dt="2026-05-13T03:16:18.746" v="219" actId="1076"/>
          <ac:spMkLst>
            <pc:docMk/>
            <pc:sldMk cId="3069383794" sldId="257"/>
            <ac:spMk id="3" creationId="{AA5B0544-98F3-0E55-DA8B-A90E199DBA22}"/>
          </ac:spMkLst>
        </pc:spChg>
        <pc:spChg chg="add mod ord">
          <ac:chgData name="Scott, Mike" userId="9af65a99-34b4-43f6-b41e-23c958191f81" providerId="ADAL" clId="{E81B70EF-7BDC-4787-96D9-254C45E79B48}" dt="2026-05-13T05:40:20.324" v="909" actId="13244"/>
          <ac:spMkLst>
            <pc:docMk/>
            <pc:sldMk cId="3069383794" sldId="257"/>
            <ac:spMk id="4" creationId="{37D2490A-EC52-2924-BD2F-79A55A07C061}"/>
          </ac:spMkLst>
        </pc:spChg>
        <pc:spChg chg="add mod">
          <ac:chgData name="Scott, Mike" userId="9af65a99-34b4-43f6-b41e-23c958191f81" providerId="ADAL" clId="{E81B70EF-7BDC-4787-96D9-254C45E79B48}" dt="2026-05-13T03:16:18.746" v="219" actId="1076"/>
          <ac:spMkLst>
            <pc:docMk/>
            <pc:sldMk cId="3069383794" sldId="257"/>
            <ac:spMk id="5" creationId="{BE8AC9B8-8D80-8763-F08E-AC5DCEB60D7F}"/>
          </ac:spMkLst>
        </pc:spChg>
        <pc:spChg chg="add del mod">
          <ac:chgData name="Scott, Mike" userId="9af65a99-34b4-43f6-b41e-23c958191f81" providerId="ADAL" clId="{E81B70EF-7BDC-4787-96D9-254C45E79B48}" dt="2026-05-13T03:18:06.373" v="234" actId="478"/>
          <ac:spMkLst>
            <pc:docMk/>
            <pc:sldMk cId="3069383794" sldId="257"/>
            <ac:spMk id="6" creationId="{F80C1EFA-3EC2-2EAA-1E97-3746ABCF46C1}"/>
          </ac:spMkLst>
        </pc:spChg>
      </pc:sldChg>
      <pc:sldChg chg="modSp new add del mod">
        <pc:chgData name="Scott, Mike" userId="9af65a99-34b4-43f6-b41e-23c958191f81" providerId="ADAL" clId="{E81B70EF-7BDC-4787-96D9-254C45E79B48}" dt="2026-05-13T03:26:36.142" v="287" actId="680"/>
        <pc:sldMkLst>
          <pc:docMk/>
          <pc:sldMk cId="2882394543" sldId="258"/>
        </pc:sldMkLst>
        <pc:spChg chg="mod">
          <ac:chgData name="Scott, Mike" userId="9af65a99-34b4-43f6-b41e-23c958191f81" providerId="ADAL" clId="{E81B70EF-7BDC-4787-96D9-254C45E79B48}" dt="2026-05-13T03:26:35.880" v="286" actId="20577"/>
          <ac:spMkLst>
            <pc:docMk/>
            <pc:sldMk cId="2882394543" sldId="258"/>
            <ac:spMk id="2" creationId="{F9BB4D4C-9BD0-A4CC-A747-98A3DCC82AB9}"/>
          </ac:spMkLst>
        </pc:spChg>
      </pc:sldChg>
      <pc:sldChg chg="addSp delSp modSp new mod modTransition chgLayout">
        <pc:chgData name="Scott, Mike" userId="9af65a99-34b4-43f6-b41e-23c958191f81" providerId="ADAL" clId="{E81B70EF-7BDC-4787-96D9-254C45E79B48}" dt="2026-05-13T05:41:12.891" v="922" actId="962"/>
        <pc:sldMkLst>
          <pc:docMk/>
          <pc:sldMk cId="3475630242" sldId="258"/>
        </pc:sldMkLst>
        <pc:spChg chg="mod or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2" creationId="{58177ED1-27B6-AC23-7607-EAA64AC94F4D}"/>
          </ac:spMkLst>
        </pc:spChg>
        <pc:spChg chg="add del">
          <ac:chgData name="Scott, Mike" userId="9af65a99-34b4-43f6-b41e-23c958191f81" providerId="ADAL" clId="{E81B70EF-7BDC-4787-96D9-254C45E79B48}" dt="2026-05-13T03:37:04.721" v="312" actId="931"/>
          <ac:spMkLst>
            <pc:docMk/>
            <pc:sldMk cId="3475630242" sldId="258"/>
            <ac:spMk id="3" creationId="{56BFD648-1B11-6994-0AA6-B0104CD64B9E}"/>
          </ac:spMkLst>
        </pc:spChg>
        <pc:spChg chg="add del mod">
          <ac:chgData name="Scott, Mike" userId="9af65a99-34b4-43f6-b41e-23c958191f81" providerId="ADAL" clId="{E81B70EF-7BDC-4787-96D9-254C45E79B48}" dt="2026-05-13T04:38:00.794" v="822" actId="478"/>
          <ac:spMkLst>
            <pc:docMk/>
            <pc:sldMk cId="3475630242" sldId="258"/>
            <ac:spMk id="4" creationId="{13F49169-D09C-CDAD-8633-C3640A9DC659}"/>
          </ac:spMkLst>
        </pc:spChg>
        <pc:spChg chg="add del mod">
          <ac:chgData name="Scott, Mike" userId="9af65a99-34b4-43f6-b41e-23c958191f81" providerId="ADAL" clId="{E81B70EF-7BDC-4787-96D9-254C45E79B48}" dt="2026-05-13T05:40:50.067" v="911" actId="478"/>
          <ac:spMkLst>
            <pc:docMk/>
            <pc:sldMk cId="3475630242" sldId="258"/>
            <ac:spMk id="4" creationId="{19DBD9B1-FD17-8CF2-2598-12FFD24520BF}"/>
          </ac:spMkLst>
        </pc:spChg>
        <pc:spChg chg="add del mo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8" creationId="{7ACCF446-07D9-DA6F-F4B2-0D23EF4BBE56}"/>
          </ac:spMkLst>
        </pc:spChg>
        <pc:spChg chg="add del mo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10" creationId="{F2E64313-C584-9048-4E24-8E9E370DB353}"/>
          </ac:spMkLst>
        </pc:spChg>
        <pc:graphicFrameChg chg="add mod">
          <ac:chgData name="Scott, Mike" userId="9af65a99-34b4-43f6-b41e-23c958191f81" providerId="ADAL" clId="{E81B70EF-7BDC-4787-96D9-254C45E79B48}" dt="2026-05-13T03:30:37.640" v="291"/>
          <ac:graphicFrameMkLst>
            <pc:docMk/>
            <pc:sldMk cId="3475630242" sldId="258"/>
            <ac:graphicFrameMk id="4" creationId="{141A4F1B-F84A-4703-87C6-A3FAEA39A58B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30:58.283" v="296"/>
          <ac:graphicFrameMkLst>
            <pc:docMk/>
            <pc:sldMk cId="3475630242" sldId="258"/>
            <ac:graphicFrameMk id="5" creationId="{141A4F1B-F84A-4703-87C6-A3FAEA39A58B}"/>
          </ac:graphicFrameMkLst>
        </pc:graphicFrameChg>
        <pc:graphicFrameChg chg="add del mod ord">
          <ac:chgData name="Scott, Mike" userId="9af65a99-34b4-43f6-b41e-23c958191f81" providerId="ADAL" clId="{E81B70EF-7BDC-4787-96D9-254C45E79B48}" dt="2026-05-13T05:40:41.547" v="910" actId="478"/>
          <ac:graphicFrameMkLst>
            <pc:docMk/>
            <pc:sldMk cId="3475630242" sldId="258"/>
            <ac:graphicFrameMk id="5" creationId="{75587DDB-E159-564A-E8B1-CEDE36AE2271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40:39.354" v="320" actId="1076"/>
          <ac:graphicFrameMkLst>
            <pc:docMk/>
            <pc:sldMk cId="3475630242" sldId="258"/>
            <ac:graphicFrameMk id="10" creationId="{A8672CBC-5E8D-56BC-B23F-0EBD6B984CEB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3:43:40.938" v="326" actId="478"/>
          <ac:graphicFrameMkLst>
            <pc:docMk/>
            <pc:sldMk cId="3475630242" sldId="258"/>
            <ac:graphicFrameMk id="11" creationId="{D3D6FBFB-08EE-9DB4-0E93-CF94CFB695CD}"/>
          </ac:graphicFrameMkLst>
        </pc:graphicFrameChg>
        <pc:graphicFrameChg chg="add del mod">
          <ac:chgData name="Scott, Mike" userId="9af65a99-34b4-43f6-b41e-23c958191f81" providerId="ADAL" clId="{E81B70EF-7BDC-4787-96D9-254C45E79B48}" dt="2026-05-13T04:01:32.571" v="478" actId="478"/>
          <ac:graphicFrameMkLst>
            <pc:docMk/>
            <pc:sldMk cId="3475630242" sldId="258"/>
            <ac:graphicFrameMk id="12" creationId="{01DC9508-E098-D58C-2082-D90EC696B15C}"/>
          </ac:graphicFrameMkLst>
        </pc:graphicFrameChg>
        <pc:graphicFrameChg chg="add mod">
          <ac:chgData name="Scott, Mike" userId="9af65a99-34b4-43f6-b41e-23c958191f81" providerId="ADAL" clId="{E81B70EF-7BDC-4787-96D9-254C45E79B48}" dt="2026-05-13T04:01:49.103" v="479"/>
          <ac:graphicFrameMkLst>
            <pc:docMk/>
            <pc:sldMk cId="3475630242" sldId="258"/>
            <ac:graphicFrameMk id="13" creationId="{C48981FA-BA28-7982-7E90-53F85363CA2B}"/>
          </ac:graphicFrameMkLst>
        </pc:graphicFrameChg>
        <pc:graphicFrameChg chg="add mod">
          <ac:chgData name="Scott, Mike" userId="9af65a99-34b4-43f6-b41e-23c958191f81" providerId="ADAL" clId="{E81B70EF-7BDC-4787-96D9-254C45E79B48}" dt="2026-05-13T04:03:16.010" v="482" actId="1076"/>
          <ac:graphicFrameMkLst>
            <pc:docMk/>
            <pc:sldMk cId="3475630242" sldId="258"/>
            <ac:graphicFrameMk id="14" creationId="{223948B3-61F4-1602-AFA7-816A0440FD25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4:04:05.789" v="489" actId="478"/>
          <ac:graphicFrameMkLst>
            <pc:docMk/>
            <pc:sldMk cId="3475630242" sldId="258"/>
            <ac:graphicFrameMk id="15" creationId="{907669D5-C8B3-DD2E-67F5-81CA18B8DE5F}"/>
          </ac:graphicFrameMkLst>
        </pc:graphicFrameChg>
        <pc:graphicFrameChg chg="add del mod ord">
          <ac:chgData name="Scott, Mike" userId="9af65a99-34b4-43f6-b41e-23c958191f81" providerId="ADAL" clId="{E81B70EF-7BDC-4787-96D9-254C45E79B48}" dt="2026-05-13T04:38:07.832" v="823" actId="478"/>
          <ac:graphicFrameMkLst>
            <pc:docMk/>
            <pc:sldMk cId="3475630242" sldId="258"/>
            <ac:graphicFrameMk id="16" creationId="{6EC7541A-0AD8-B8EA-DB7D-F92A189BD34A}"/>
          </ac:graphicFrameMkLst>
        </pc:graphicFrameChg>
        <pc:picChg chg="add del mod">
          <ac:chgData name="Scott, Mike" userId="9af65a99-34b4-43f6-b41e-23c958191f81" providerId="ADAL" clId="{E81B70EF-7BDC-4787-96D9-254C45E79B48}" dt="2026-05-13T03:36:47.674" v="299" actId="478"/>
          <ac:picMkLst>
            <pc:docMk/>
            <pc:sldMk cId="3475630242" sldId="258"/>
            <ac:picMk id="7" creationId="{5F0E80CE-0ABE-DBD5-FF7E-73AC3F79119E}"/>
          </ac:picMkLst>
        </pc:picChg>
        <pc:picChg chg="add mod ord">
          <ac:chgData name="Scott, Mike" userId="9af65a99-34b4-43f6-b41e-23c958191f81" providerId="ADAL" clId="{E81B70EF-7BDC-4787-96D9-254C45E79B48}" dt="2026-05-13T05:41:12.891" v="922" actId="962"/>
          <ac:picMkLst>
            <pc:docMk/>
            <pc:sldMk cId="3475630242" sldId="258"/>
            <ac:picMk id="7" creationId="{A5DB57A4-C251-8603-A9B6-4CD1C76FC958}"/>
          </ac:picMkLst>
        </pc:picChg>
        <pc:picChg chg="add del mod ord modCrop">
          <ac:chgData name="Scott, Mike" userId="9af65a99-34b4-43f6-b41e-23c958191f81" providerId="ADAL" clId="{E81B70EF-7BDC-4787-96D9-254C45E79B48}" dt="2026-05-13T04:37:46.932" v="821" actId="478"/>
          <ac:picMkLst>
            <pc:docMk/>
            <pc:sldMk cId="3475630242" sldId="258"/>
            <ac:picMk id="9" creationId="{BB0EA9C7-BE33-22A3-AF27-14225AFAB7F3}"/>
          </ac:picMkLst>
        </pc:picChg>
      </pc:sldChg>
      <pc:sldChg chg="addSp delSp modSp new mod modTransition">
        <pc:chgData name="Scott, Mike" userId="9af65a99-34b4-43f6-b41e-23c958191f81" providerId="ADAL" clId="{E81B70EF-7BDC-4787-96D9-254C45E79B48}" dt="2026-05-13T05:46:37.453" v="956" actId="14734"/>
        <pc:sldMkLst>
          <pc:docMk/>
          <pc:sldMk cId="2626562999" sldId="259"/>
        </pc:sldMkLst>
        <pc:spChg chg="mod">
          <ac:chgData name="Scott, Mike" userId="9af65a99-34b4-43f6-b41e-23c958191f81" providerId="ADAL" clId="{E81B70EF-7BDC-4787-96D9-254C45E79B48}" dt="2026-05-13T05:44:14.060" v="950" actId="20577"/>
          <ac:spMkLst>
            <pc:docMk/>
            <pc:sldMk cId="2626562999" sldId="259"/>
            <ac:spMk id="2" creationId="{577E9723-19BC-EB91-CAFD-EBF98F6D4915}"/>
          </ac:spMkLst>
        </pc:spChg>
        <pc:spChg chg="add del">
          <ac:chgData name="Scott, Mike" userId="9af65a99-34b4-43f6-b41e-23c958191f81" providerId="ADAL" clId="{E81B70EF-7BDC-4787-96D9-254C45E79B48}" dt="2026-05-13T03:54:34.146" v="418"/>
          <ac:spMkLst>
            <pc:docMk/>
            <pc:sldMk cId="2626562999" sldId="259"/>
            <ac:spMk id="3" creationId="{37989726-0021-F6B6-DE64-8F41E64A1403}"/>
          </ac:spMkLst>
        </pc:spChg>
        <pc:spChg chg="add del mod">
          <ac:chgData name="Scott, Mike" userId="9af65a99-34b4-43f6-b41e-23c958191f81" providerId="ADAL" clId="{E81B70EF-7BDC-4787-96D9-254C45E79B48}" dt="2026-05-13T03:55:46.603" v="437" actId="3680"/>
          <ac:spMkLst>
            <pc:docMk/>
            <pc:sldMk cId="2626562999" sldId="259"/>
            <ac:spMk id="14" creationId="{5827F68A-0D18-B0DC-E30F-D280E12F1674}"/>
          </ac:spMkLst>
        </pc:spChg>
        <pc:graphicFrameChg chg="add del mod ord modGraphic">
          <ac:chgData name="Scott, Mike" userId="9af65a99-34b4-43f6-b41e-23c958191f81" providerId="ADAL" clId="{E81B70EF-7BDC-4787-96D9-254C45E79B48}" dt="2026-05-13T03:52:03.956" v="382" actId="3680"/>
          <ac:graphicFrameMkLst>
            <pc:docMk/>
            <pc:sldMk cId="2626562999" sldId="259"/>
            <ac:graphicFrameMk id="6" creationId="{88D76D54-2369-30F3-F50E-DF8096E99EDC}"/>
          </ac:graphicFrameMkLst>
        </pc:graphicFrameChg>
        <pc:graphicFrameChg chg="add del mod ord modGraphic">
          <ac:chgData name="Scott, Mike" userId="9af65a99-34b4-43f6-b41e-23c958191f81" providerId="ADAL" clId="{E81B70EF-7BDC-4787-96D9-254C45E79B48}" dt="2026-05-13T03:53:22.905" v="386" actId="3680"/>
          <ac:graphicFrameMkLst>
            <pc:docMk/>
            <pc:sldMk cId="2626562999" sldId="259"/>
            <ac:graphicFrameMk id="7" creationId="{A75EC21E-B6AC-0319-74A8-A42851F123CA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3:30.955" v="388"/>
          <ac:graphicFrameMkLst>
            <pc:docMk/>
            <pc:sldMk cId="2626562999" sldId="259"/>
            <ac:graphicFrameMk id="8" creationId="{3E50C268-FC9D-DDFF-D0F4-4A5876119E6F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3:59.877" v="404"/>
          <ac:graphicFrameMkLst>
            <pc:docMk/>
            <pc:sldMk cId="2626562999" sldId="259"/>
            <ac:graphicFrameMk id="9" creationId="{789D9C9A-927C-0844-BEC9-71AB5271687F}"/>
          </ac:graphicFrameMkLst>
        </pc:graphicFrameChg>
        <pc:graphicFrameChg chg="add del mod ord modGraphic">
          <ac:chgData name="Scott, Mike" userId="9af65a99-34b4-43f6-b41e-23c958191f81" providerId="ADAL" clId="{E81B70EF-7BDC-4787-96D9-254C45E79B48}" dt="2026-05-13T03:54:20.588" v="411" actId="3680"/>
          <ac:graphicFrameMkLst>
            <pc:docMk/>
            <pc:sldMk cId="2626562999" sldId="259"/>
            <ac:graphicFrameMk id="10" creationId="{4FE7FEB3-D2E0-73CB-1855-274E764E3EAC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4:34.091" v="417"/>
          <ac:graphicFrameMkLst>
            <pc:docMk/>
            <pc:sldMk cId="2626562999" sldId="259"/>
            <ac:graphicFrameMk id="11" creationId="{DAB6F2B2-2942-1DDF-F0F1-78FCA60364DE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3:55:40.332" v="436" actId="478"/>
          <ac:graphicFrameMkLst>
            <pc:docMk/>
            <pc:sldMk cId="2626562999" sldId="259"/>
            <ac:graphicFrameMk id="12" creationId="{23BE8F72-6D4F-92E9-5A39-49EC75B57CAC}"/>
          </ac:graphicFrameMkLst>
        </pc:graphicFrameChg>
        <pc:graphicFrameChg chg="add mod ord modGraphic">
          <ac:chgData name="Scott, Mike" userId="9af65a99-34b4-43f6-b41e-23c958191f81" providerId="ADAL" clId="{E81B70EF-7BDC-4787-96D9-254C45E79B48}" dt="2026-05-13T05:46:37.453" v="956" actId="14734"/>
          <ac:graphicFrameMkLst>
            <pc:docMk/>
            <pc:sldMk cId="2626562999" sldId="259"/>
            <ac:graphicFrameMk id="15" creationId="{08EB08A6-5B5E-C129-25EA-9B6996C8700A}"/>
          </ac:graphicFrameMkLst>
        </pc:graphicFrameChg>
      </pc:sldChg>
      <pc:sldChg chg="addSp delSp modSp new del mod">
        <pc:chgData name="Scott, Mike" userId="9af65a99-34b4-43f6-b41e-23c958191f81" providerId="ADAL" clId="{E81B70EF-7BDC-4787-96D9-254C45E79B48}" dt="2026-05-13T04:29:30.831" v="775" actId="47"/>
        <pc:sldMkLst>
          <pc:docMk/>
          <pc:sldMk cId="2533788651" sldId="260"/>
        </pc:sldMkLst>
        <pc:spChg chg="mod">
          <ac:chgData name="Scott, Mike" userId="9af65a99-34b4-43f6-b41e-23c958191f81" providerId="ADAL" clId="{E81B70EF-7BDC-4787-96D9-254C45E79B48}" dt="2026-05-13T04:12:23.045" v="579" actId="1076"/>
          <ac:spMkLst>
            <pc:docMk/>
            <pc:sldMk cId="2533788651" sldId="260"/>
            <ac:spMk id="2" creationId="{C59B7669-8F59-49FF-D6A0-F4187AA7AA66}"/>
          </ac:spMkLst>
        </pc:spChg>
        <pc:spChg chg="del">
          <ac:chgData name="Scott, Mike" userId="9af65a99-34b4-43f6-b41e-23c958191f81" providerId="ADAL" clId="{E81B70EF-7BDC-4787-96D9-254C45E79B48}" dt="2026-05-13T04:08:37.354" v="509" actId="478"/>
          <ac:spMkLst>
            <pc:docMk/>
            <pc:sldMk cId="2533788651" sldId="260"/>
            <ac:spMk id="3" creationId="{4B6F4991-4AA9-6233-7FD2-3F6529BAF52E}"/>
          </ac:spMkLst>
        </pc:spChg>
        <pc:spChg chg="add del mod">
          <ac:chgData name="Scott, Mike" userId="9af65a99-34b4-43f6-b41e-23c958191f81" providerId="ADAL" clId="{E81B70EF-7BDC-4787-96D9-254C45E79B48}" dt="2026-05-13T04:10:49.988" v="551" actId="478"/>
          <ac:spMkLst>
            <pc:docMk/>
            <pc:sldMk cId="2533788651" sldId="260"/>
            <ac:spMk id="4" creationId="{D6A19E22-FDAE-AA2F-1A93-8E085227FB32}"/>
          </ac:spMkLst>
        </pc:spChg>
        <pc:spChg chg="add del mod">
          <ac:chgData name="Scott, Mike" userId="9af65a99-34b4-43f6-b41e-23c958191f81" providerId="ADAL" clId="{E81B70EF-7BDC-4787-96D9-254C45E79B48}" dt="2026-05-13T04:10:52.477" v="552" actId="478"/>
          <ac:spMkLst>
            <pc:docMk/>
            <pc:sldMk cId="2533788651" sldId="260"/>
            <ac:spMk id="5" creationId="{D2245119-F10D-01A7-8AE9-E1EFF348C787}"/>
          </ac:spMkLst>
        </pc:spChg>
        <pc:spChg chg="add mod">
          <ac:chgData name="Scott, Mike" userId="9af65a99-34b4-43f6-b41e-23c958191f81" providerId="ADAL" clId="{E81B70EF-7BDC-4787-96D9-254C45E79B48}" dt="2026-05-13T04:18:32.514" v="665" actId="962"/>
          <ac:spMkLst>
            <pc:docMk/>
            <pc:sldMk cId="2533788651" sldId="260"/>
            <ac:spMk id="6" creationId="{8D9A17B2-DC27-176A-C5F2-9919C3B758D9}"/>
          </ac:spMkLst>
        </pc:spChg>
        <pc:spChg chg="add mod">
          <ac:chgData name="Scott, Mike" userId="9af65a99-34b4-43f6-b41e-23c958191f81" providerId="ADAL" clId="{E81B70EF-7BDC-4787-96D9-254C45E79B48}" dt="2026-05-13T04:18:17.092" v="648" actId="962"/>
          <ac:spMkLst>
            <pc:docMk/>
            <pc:sldMk cId="2533788651" sldId="260"/>
            <ac:spMk id="7" creationId="{81344E2D-786F-5BFA-C4EA-6F55645CA152}"/>
          </ac:spMkLst>
        </pc:spChg>
        <pc:spChg chg="add mod">
          <ac:chgData name="Scott, Mike" userId="9af65a99-34b4-43f6-b41e-23c958191f81" providerId="ADAL" clId="{E81B70EF-7BDC-4787-96D9-254C45E79B48}" dt="2026-05-13T04:15:30.783" v="640" actId="408"/>
          <ac:spMkLst>
            <pc:docMk/>
            <pc:sldMk cId="2533788651" sldId="260"/>
            <ac:spMk id="8" creationId="{CF904979-42BF-8E26-A265-15AA27FD7CEF}"/>
          </ac:spMkLst>
        </pc:spChg>
        <pc:spChg chg="add mod">
          <ac:chgData name="Scott, Mike" userId="9af65a99-34b4-43f6-b41e-23c958191f81" providerId="ADAL" clId="{E81B70EF-7BDC-4787-96D9-254C45E79B48}" dt="2026-05-13T04:18:19.155" v="649" actId="962"/>
          <ac:spMkLst>
            <pc:docMk/>
            <pc:sldMk cId="2533788651" sldId="260"/>
            <ac:spMk id="9" creationId="{50264253-D858-5CC7-2F9C-CAD5285969E3}"/>
          </ac:spMkLst>
        </pc:spChg>
        <pc:spChg chg="add mod">
          <ac:chgData name="Scott, Mike" userId="9af65a99-34b4-43f6-b41e-23c958191f81" providerId="ADAL" clId="{E81B70EF-7BDC-4787-96D9-254C45E79B48}" dt="2026-05-13T04:13:00.306" v="614" actId="1076"/>
          <ac:spMkLst>
            <pc:docMk/>
            <pc:sldMk cId="2533788651" sldId="260"/>
            <ac:spMk id="10" creationId="{ABC9C13A-A046-6A72-B49F-987F34CEECE0}"/>
          </ac:spMkLst>
        </pc:spChg>
        <pc:spChg chg="add mod">
          <ac:chgData name="Scott, Mike" userId="9af65a99-34b4-43f6-b41e-23c958191f81" providerId="ADAL" clId="{E81B70EF-7BDC-4787-96D9-254C45E79B48}" dt="2026-05-13T04:13:00.306" v="614" actId="1076"/>
          <ac:spMkLst>
            <pc:docMk/>
            <pc:sldMk cId="2533788651" sldId="260"/>
            <ac:spMk id="11" creationId="{C09430AE-8B55-F9A2-B356-788BCBD6BDAC}"/>
          </ac:spMkLst>
        </pc:spChg>
        <pc:spChg chg="add mod">
          <ac:chgData name="Scott, Mike" userId="9af65a99-34b4-43f6-b41e-23c958191f81" providerId="ADAL" clId="{E81B70EF-7BDC-4787-96D9-254C45E79B48}" dt="2026-05-13T04:14:47.036" v="637" actId="11530"/>
          <ac:spMkLst>
            <pc:docMk/>
            <pc:sldMk cId="2533788651" sldId="260"/>
            <ac:spMk id="12" creationId="{FEBCEC28-3A22-32B2-10D2-364A161C9B25}"/>
          </ac:spMkLst>
        </pc:spChg>
        <pc:spChg chg="add del">
          <ac:chgData name="Scott, Mike" userId="9af65a99-34b4-43f6-b41e-23c958191f81" providerId="ADAL" clId="{E81B70EF-7BDC-4787-96D9-254C45E79B48}" dt="2026-05-13T04:14:12.015" v="631" actId="11529"/>
          <ac:spMkLst>
            <pc:docMk/>
            <pc:sldMk cId="2533788651" sldId="260"/>
            <ac:spMk id="13" creationId="{3E4A6B1C-63D4-AD59-07CD-3690B6D5B5EF}"/>
          </ac:spMkLst>
        </pc:spChg>
      </pc:sldChg>
      <pc:sldChg chg="addSp delSp modSp new del mod">
        <pc:chgData name="Scott, Mike" userId="9af65a99-34b4-43f6-b41e-23c958191f81" providerId="ADAL" clId="{E81B70EF-7BDC-4787-96D9-254C45E79B48}" dt="2026-05-13T04:36:21.614" v="820" actId="47"/>
        <pc:sldMkLst>
          <pc:docMk/>
          <pc:sldMk cId="2843480317" sldId="261"/>
        </pc:sldMkLst>
        <pc:spChg chg="mod">
          <ac:chgData name="Scott, Mike" userId="9af65a99-34b4-43f6-b41e-23c958191f81" providerId="ADAL" clId="{E81B70EF-7BDC-4787-96D9-254C45E79B48}" dt="2026-05-13T04:31:07.866" v="791" actId="20577"/>
          <ac:spMkLst>
            <pc:docMk/>
            <pc:sldMk cId="2843480317" sldId="261"/>
            <ac:spMk id="2" creationId="{88780CB5-49B1-396D-240A-230916B665C1}"/>
          </ac:spMkLst>
        </pc:spChg>
        <pc:spChg chg="del">
          <ac:chgData name="Scott, Mike" userId="9af65a99-34b4-43f6-b41e-23c958191f81" providerId="ADAL" clId="{E81B70EF-7BDC-4787-96D9-254C45E79B48}" dt="2026-05-13T04:27:23.298" v="719" actId="1032"/>
          <ac:spMkLst>
            <pc:docMk/>
            <pc:sldMk cId="2843480317" sldId="261"/>
            <ac:spMk id="3" creationId="{F0380E40-0689-BC98-2570-B02D0706F9B9}"/>
          </ac:spMkLst>
        </pc:spChg>
        <pc:graphicFrameChg chg="add mod modGraphic">
          <ac:chgData name="Scott, Mike" userId="9af65a99-34b4-43f6-b41e-23c958191f81" providerId="ADAL" clId="{E81B70EF-7BDC-4787-96D9-254C45E79B48}" dt="2026-05-13T04:30:48.700" v="780" actId="962"/>
          <ac:graphicFrameMkLst>
            <pc:docMk/>
            <pc:sldMk cId="2843480317" sldId="261"/>
            <ac:graphicFrameMk id="4" creationId="{2588DF2B-27E9-3719-8827-3E1A7E81CDA1}"/>
          </ac:graphicFrameMkLst>
        </pc:graphicFrameChg>
      </pc:sldChg>
      <pc:sldChg chg="delSp modSp add mod ord modTransition">
        <pc:chgData name="Scott, Mike" userId="9af65a99-34b4-43f6-b41e-23c958191f81" providerId="ADAL" clId="{E81B70EF-7BDC-4787-96D9-254C45E79B48}" dt="2026-05-13T05:42:53.591" v="927" actId="207"/>
        <pc:sldMkLst>
          <pc:docMk/>
          <pc:sldMk cId="728436713" sldId="262"/>
        </pc:sldMkLst>
        <pc:spChg chg="mod topLvl">
          <ac:chgData name="Scott, Mike" userId="9af65a99-34b4-43f6-b41e-23c958191f81" providerId="ADAL" clId="{E81B70EF-7BDC-4787-96D9-254C45E79B48}" dt="2026-05-13T05:42:39.828" v="925" actId="207"/>
          <ac:spMkLst>
            <pc:docMk/>
            <pc:sldMk cId="728436713" sldId="262"/>
            <ac:spMk id="5" creationId="{5B6B460A-C933-8677-89FD-0186919437BD}"/>
          </ac:spMkLst>
        </pc:spChg>
        <pc:spChg chg="mod topLvl">
          <ac:chgData name="Scott, Mike" userId="9af65a99-34b4-43f6-b41e-23c958191f81" providerId="ADAL" clId="{E81B70EF-7BDC-4787-96D9-254C45E79B48}" dt="2026-05-13T04:29:12.415" v="771" actId="962"/>
          <ac:spMkLst>
            <pc:docMk/>
            <pc:sldMk cId="728436713" sldId="262"/>
            <ac:spMk id="6" creationId="{07094AF7-E58B-2EF3-CF0A-319A0E045DA5}"/>
          </ac:spMkLst>
        </pc:spChg>
        <pc:spChg chg="mod topLvl">
          <ac:chgData name="Scott, Mike" userId="9af65a99-34b4-43f6-b41e-23c958191f81" providerId="ADAL" clId="{E81B70EF-7BDC-4787-96D9-254C45E79B48}" dt="2026-05-13T05:42:48.670" v="926" actId="207"/>
          <ac:spMkLst>
            <pc:docMk/>
            <pc:sldMk cId="728436713" sldId="262"/>
            <ac:spMk id="7" creationId="{2130045D-2E33-73F3-10CC-2C515E58B7D4}"/>
          </ac:spMkLst>
        </pc:spChg>
        <pc:spChg chg="mod topLvl">
          <ac:chgData name="Scott, Mike" userId="9af65a99-34b4-43f6-b41e-23c958191f81" providerId="ADAL" clId="{E81B70EF-7BDC-4787-96D9-254C45E79B48}" dt="2026-05-13T04:29:14.529" v="772" actId="962"/>
          <ac:spMkLst>
            <pc:docMk/>
            <pc:sldMk cId="728436713" sldId="262"/>
            <ac:spMk id="8" creationId="{89999539-9E1D-2696-2DCE-9AAC4693FF88}"/>
          </ac:spMkLst>
        </pc:spChg>
        <pc:spChg chg="mod topLvl">
          <ac:chgData name="Scott, Mike" userId="9af65a99-34b4-43f6-b41e-23c958191f81" providerId="ADAL" clId="{E81B70EF-7BDC-4787-96D9-254C45E79B48}" dt="2026-05-13T05:42:53.591" v="927" actId="207"/>
          <ac:spMkLst>
            <pc:docMk/>
            <pc:sldMk cId="728436713" sldId="262"/>
            <ac:spMk id="9" creationId="{037E7682-CAC9-2C76-A7C7-3D86D8853D25}"/>
          </ac:spMkLst>
        </pc:spChg>
        <pc:grpChg chg="del mod">
          <ac:chgData name="Scott, Mike" userId="9af65a99-34b4-43f6-b41e-23c958191f81" providerId="ADAL" clId="{E81B70EF-7BDC-4787-96D9-254C45E79B48}" dt="2026-05-13T04:29:03.461" v="770" actId="165"/>
          <ac:grpSpMkLst>
            <pc:docMk/>
            <pc:sldMk cId="728436713" sldId="262"/>
            <ac:grpSpMk id="3" creationId="{580DB632-0212-8A2C-AEE2-24B12F492B4A}"/>
          </ac:grpSpMkLst>
        </pc:grpChg>
        <pc:graphicFrameChg chg="del">
          <ac:chgData name="Scott, Mike" userId="9af65a99-34b4-43f6-b41e-23c958191f81" providerId="ADAL" clId="{E81B70EF-7BDC-4787-96D9-254C45E79B48}" dt="2026-05-13T04:28:59.388" v="769" actId="18245"/>
          <ac:graphicFrameMkLst>
            <pc:docMk/>
            <pc:sldMk cId="728436713" sldId="262"/>
            <ac:graphicFrameMk id="4" creationId="{A2F5BB4D-B6A9-988E-85E2-6723DADA54FE}"/>
          </ac:graphicFrameMkLst>
        </pc:graphicFrameChg>
      </pc:sldChg>
      <pc:sldChg chg="addSp delSp modSp new del mod">
        <pc:chgData name="Scott, Mike" userId="9af65a99-34b4-43f6-b41e-23c958191f81" providerId="ADAL" clId="{E81B70EF-7BDC-4787-96D9-254C45E79B48}" dt="2026-05-13T04:55:29.483" v="878" actId="47"/>
        <pc:sldMkLst>
          <pc:docMk/>
          <pc:sldMk cId="3255396031" sldId="263"/>
        </pc:sldMkLst>
        <pc:spChg chg="mod">
          <ac:chgData name="Scott, Mike" userId="9af65a99-34b4-43f6-b41e-23c958191f81" providerId="ADAL" clId="{E81B70EF-7BDC-4787-96D9-254C45E79B48}" dt="2026-05-13T04:53:53.898" v="870" actId="20577"/>
          <ac:spMkLst>
            <pc:docMk/>
            <pc:sldMk cId="3255396031" sldId="263"/>
            <ac:spMk id="2" creationId="{964A72C8-801B-6A41-F358-0B4FB3CEA2A6}"/>
          </ac:spMkLst>
        </pc:spChg>
        <pc:spChg chg="del">
          <ac:chgData name="Scott, Mike" userId="9af65a99-34b4-43f6-b41e-23c958191f81" providerId="ADAL" clId="{E81B70EF-7BDC-4787-96D9-254C45E79B48}" dt="2026-05-13T04:53:45.826" v="861" actId="478"/>
          <ac:spMkLst>
            <pc:docMk/>
            <pc:sldMk cId="3255396031" sldId="263"/>
            <ac:spMk id="3" creationId="{D8190890-7C13-4F2F-D26A-A4A04759816A}"/>
          </ac:spMkLst>
        </pc:spChg>
        <pc:spChg chg="add mod">
          <ac:chgData name="Scott, Mike" userId="9af65a99-34b4-43f6-b41e-23c958191f81" providerId="ADAL" clId="{E81B70EF-7BDC-4787-96D9-254C45E79B48}" dt="2026-05-13T04:53:50.499" v="862" actId="1076"/>
          <ac:spMkLst>
            <pc:docMk/>
            <pc:sldMk cId="3255396031" sldId="263"/>
            <ac:spMk id="4" creationId="{7EE3C6F4-FBB0-D7F5-CF48-BE4428EAE109}"/>
          </ac:spMkLst>
        </pc:spChg>
        <pc:spChg chg="add mod">
          <ac:chgData name="Scott, Mike" userId="9af65a99-34b4-43f6-b41e-23c958191f81" providerId="ADAL" clId="{E81B70EF-7BDC-4787-96D9-254C45E79B48}" dt="2026-05-13T04:54:37.711" v="876" actId="3062"/>
          <ac:spMkLst>
            <pc:docMk/>
            <pc:sldMk cId="3255396031" sldId="263"/>
            <ac:spMk id="5" creationId="{787C61D0-0473-FD06-C856-FC17334EBAA0}"/>
          </ac:spMkLst>
        </pc:spChg>
        <pc:spChg chg="add mod">
          <ac:chgData name="Scott, Mike" userId="9af65a99-34b4-43f6-b41e-23c958191f81" providerId="ADAL" clId="{E81B70EF-7BDC-4787-96D9-254C45E79B48}" dt="2026-05-13T04:54:42.597" v="877" actId="3062"/>
          <ac:spMkLst>
            <pc:docMk/>
            <pc:sldMk cId="3255396031" sldId="263"/>
            <ac:spMk id="6" creationId="{08AF7B58-EE0A-F24C-0C76-87ADFFC99C26}"/>
          </ac:spMkLst>
        </pc:spChg>
      </pc:sldChg>
      <pc:sldChg chg="addSp modSp new del modAnim">
        <pc:chgData name="Scott, Mike" userId="9af65a99-34b4-43f6-b41e-23c958191f81" providerId="ADAL" clId="{E81B70EF-7BDC-4787-96D9-254C45E79B48}" dt="2026-05-13T04:45:26.687" v="837" actId="680"/>
        <pc:sldMkLst>
          <pc:docMk/>
          <pc:sldMk cId="4067360436" sldId="263"/>
        </pc:sldMkLst>
        <pc:picChg chg="add mod">
          <ac:chgData name="Scott, Mike" userId="9af65a99-34b4-43f6-b41e-23c958191f81" providerId="ADAL" clId="{E81B70EF-7BDC-4787-96D9-254C45E79B48}" dt="2026-05-13T04:45:25.458" v="836" actId="931"/>
          <ac:picMkLst>
            <pc:docMk/>
            <pc:sldMk cId="4067360436" sldId="263"/>
            <ac:picMk id="5" creationId="{DA36C598-EB40-37AA-7890-40F5C37E6B57}"/>
          </ac:picMkLst>
        </pc:picChg>
      </pc:sldChg>
      <pc:sldMasterChg chg="addSp modSp mod">
        <pc:chgData name="Scott, Mike" userId="9af65a99-34b4-43f6-b41e-23c958191f81" providerId="ADAL" clId="{E81B70EF-7BDC-4787-96D9-254C45E79B48}" dt="2026-05-13T04:26:31.156" v="668" actId="732"/>
        <pc:sldMasterMkLst>
          <pc:docMk/>
          <pc:sldMasterMk cId="1858594154" sldId="2147483648"/>
        </pc:sldMasterMkLst>
        <pc:picChg chg="add mod modCrop">
          <ac:chgData name="Scott, Mike" userId="9af65a99-34b4-43f6-b41e-23c958191f81" providerId="ADAL" clId="{E81B70EF-7BDC-4787-96D9-254C45E79B48}" dt="2026-05-13T04:26:31.156" v="668" actId="732"/>
          <ac:picMkLst>
            <pc:docMk/>
            <pc:sldMasterMk cId="1858594154" sldId="2147483648"/>
            <ac:picMk id="8" creationId="{A1FE35CF-1FE9-D193-AB5C-92D40E52A9A5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377F8-37B6-4BBF-82CE-22D276EC3ED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660E0-DCDE-4628-A1EC-03A70710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77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6626-346B-F1EA-0D08-C7A5413C2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85AD0-F37F-C5F8-4309-A6B6B5F03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3BEEF-E14A-8A05-346C-D7FA912E0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5FC57-6021-71E8-5B85-B2F94985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62A01-8136-1DCA-8AAA-343AA3F0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4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7239-0BFD-3B46-F26D-B015F231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7F38A-6FF2-F84B-DFD9-3152019FF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91222-B623-541C-E16A-16D6E887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79F1D-F651-B5FC-C77C-1F9DE35C4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7144D-2172-EBA4-82CD-ED810D5F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9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A1AD6F-D649-160E-A668-9FE4B66F1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C9849-05A2-D8E2-583E-7486B7D3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E20F1-7C8E-4B2E-9126-AD8A49DE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DB5F5-65C1-D473-E532-E7F35E2E5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A1D63-497E-156D-D9ED-37115E89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9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51451-ADD3-EA88-D058-0BF1A05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D157A-642E-8207-5E34-1B4F4C1A2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77202-57AF-9735-2A25-DFF2E2C9D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E5AAC-13DC-197A-EBA6-432C8BCE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BDE16-9C62-2938-A737-E9A00875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1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75AF1-2C69-E200-FC76-D942A1BE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6A994-0E9F-C2AF-429B-B1C6CAEDB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183E1-CEE2-9995-899A-5F4F6D865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5A3DB-0F95-5C81-64F8-06DC269C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3EA86-7BF9-A747-9A18-EF8A7BAB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9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DB579-DF6C-FFA4-47FE-DC0F5C40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E5C8A-32CC-51F0-8FAE-7A241D6967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FD30A-E635-8A52-2CF3-3F692B325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AADDD-83F1-8ACE-BBBC-FDEBBF40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824335-F553-8D5E-72F1-740F2362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3E2A2-D53C-2844-AC13-07193664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4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44C3C-4582-0A53-1CB8-C7B778ED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43EF1-7F9F-4D96-DB49-80A5A395B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104C5-E9EC-BD8F-D0B3-B28B34AAC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2DC96-1701-C492-159B-DF94B817C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281F35-DC40-6FB5-3CAB-DDD505B61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D29FC-500B-8BEF-38A6-C618DBFF8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1D7FB3-034B-ACB8-8EA9-F61BFE0A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92F2E9-88A8-D992-E8D4-46391620A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6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FB173-FDE9-95CB-4551-B691FBF8A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87513-6EBE-1405-E637-82C35C1E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96638-C1F8-9898-0C4F-3A26D4DF1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2ECFD7-E469-638F-7DBD-C4C07B8D9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4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CDF38A-1455-C9BD-2988-1E596AD68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A5CF6C-FB1F-2795-610B-2C15F1FF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EA726-41F7-D1AC-1C35-A4408C40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1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666B4-2D4F-4419-5B0E-68AB45BA3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6BBF6-5E49-A467-C0EF-0F9215A41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4DB6C-DB06-4D29-57D7-E8CA85DA5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0C497-E158-F31E-B0A9-EBCED37D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F5936-95D5-E3FC-FD3B-0A0D3BF1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79ADD-044D-F4E7-C02F-2FAC3D81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5BC8-3265-7343-BEB9-54B81FCB0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B27A54-4A5F-5815-B3A5-2A9839538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8ABE7-BDCF-CB50-A4F0-47A7E24E0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D58D6-18FC-F7C0-4946-01F16011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D743B-34C4-8F0D-2F4B-3FF64752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86457-1868-6194-3B9C-817303F5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58BE2-B130-DD4A-FF50-9E361C256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4ABFB-02FB-A9DF-A815-AB1AF0151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E71B-84AC-F888-D346-8468184CDF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79D3-4078-D21F-42FB-E81EACB68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C43F9-A07D-9FD9-E612-B403CB251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FE35CF-1FE9-D193-AB5C-92D40E52A9A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12"/>
          <a:stretch>
            <a:fillRect/>
          </a:stretch>
        </p:blipFill>
        <p:spPr>
          <a:xfrm>
            <a:off x="0" y="5340350"/>
            <a:ext cx="12192000" cy="151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59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4A9B8D2-0C89-91B4-F295-19E01AB577F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096" y="475499"/>
            <a:ext cx="4689808" cy="312653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8E64966-6441-C266-8D2F-31CEAB4AB2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one-stop shop for post-its, markers, staplers, and more!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1B9F6D-A047-7B82-4B00-1AFFAF37FF8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6000"/>
            <a:ext cx="1219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6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4455-D83A-D668-1A77-0359859DB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Products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D2490A-EC52-2924-BD2F-79A55A07C061}"/>
              </a:ext>
            </a:extLst>
          </p:cNvPr>
          <p:cNvSpPr txBox="1">
            <a:spLocks/>
          </p:cNvSpPr>
          <p:nvPr/>
        </p:nvSpPr>
        <p:spPr>
          <a:xfrm>
            <a:off x="4938347" y="2384058"/>
            <a:ext cx="2878015" cy="208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+mj-lt"/>
              </a:rPr>
              <a:t>Markers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Dry Erase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$5.49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B0544-98F3-0E55-DA8B-A90E199DB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384058"/>
            <a:ext cx="2878015" cy="208988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Post-Its</a:t>
            </a:r>
          </a:p>
          <a:p>
            <a:pPr marL="0" indent="0">
              <a:buNone/>
            </a:pPr>
            <a:r>
              <a:rPr lang="en-US" dirty="0"/>
              <a:t>Assorted Colors</a:t>
            </a:r>
          </a:p>
          <a:p>
            <a:pPr marL="0" indent="0">
              <a:buNone/>
            </a:pPr>
            <a:r>
              <a:rPr lang="en-US" dirty="0"/>
              <a:t>$3.49 and up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8AC9B8-8D80-8763-F08E-AC5DCEB60D7F}"/>
              </a:ext>
            </a:extLst>
          </p:cNvPr>
          <p:cNvSpPr txBox="1">
            <a:spLocks/>
          </p:cNvSpPr>
          <p:nvPr/>
        </p:nvSpPr>
        <p:spPr>
          <a:xfrm>
            <a:off x="8475784" y="2384058"/>
            <a:ext cx="2878015" cy="208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+mj-lt"/>
              </a:rPr>
              <a:t>Staplers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Red Swingline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$21.49</a:t>
            </a:r>
          </a:p>
        </p:txBody>
      </p:sp>
    </p:spTree>
    <p:extLst>
      <p:ext uri="{BB962C8B-B14F-4D97-AF65-F5344CB8AC3E}">
        <p14:creationId xmlns:p14="http://schemas.microsoft.com/office/powerpoint/2010/main" val="306938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7ED1-27B6-AC23-7607-EAA64AC94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Sales Update</a:t>
            </a:r>
          </a:p>
        </p:txBody>
      </p:sp>
      <p:pic>
        <p:nvPicPr>
          <p:cNvPr id="7" name="Picture 6" descr="Chart">
            <a:extLst>
              <a:ext uri="{FF2B5EF4-FFF2-40B4-BE49-F238E27FC236}">
                <a16:creationId xmlns:a16="http://schemas.microsoft.com/office/drawing/2014/main" id="{A5DB57A4-C251-8603-A9B6-4CD1C76FC9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2" y="1690688"/>
            <a:ext cx="10530488" cy="435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3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9723-19BC-EB91-CAFD-EBF98F6D4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Update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8EB08A6-5B5E-C129-25EA-9B6996C870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383455"/>
              </p:ext>
            </p:extLst>
          </p:nvPr>
        </p:nvGraphicFramePr>
        <p:xfrm>
          <a:off x="838200" y="1690688"/>
          <a:ext cx="10515600" cy="4526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4996503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29222998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5738312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1168784"/>
                    </a:ext>
                  </a:extLst>
                </a:gridCol>
              </a:tblGrid>
              <a:tr h="4623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800" b="1" i="0" u="none" strike="noStrike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First Quarter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800" b="0" i="0" u="none" strike="noStrike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800" b="0" i="0" u="none" strike="noStrike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838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February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March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4683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Post-its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57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810581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Markers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42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1901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Staplers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61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56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65B15-6BE5-3F98-56B5-021C5C87D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AD4AE-84BA-98C1-26FF-2333669A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Process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B6B460A-C933-8677-89FD-0186919437BD}"/>
              </a:ext>
            </a:extLst>
          </p:cNvPr>
          <p:cNvSpPr/>
          <p:nvPr/>
        </p:nvSpPr>
        <p:spPr>
          <a:xfrm>
            <a:off x="847442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Pick a Product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7094AF7-E58B-2EF3-CF0A-319A0E045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080" y="3086462"/>
            <a:ext cx="585628" cy="685074"/>
          </a:xfrm>
          <a:custGeom>
            <a:avLst/>
            <a:gdLst>
              <a:gd name="csX0" fmla="*/ 0 w 585628"/>
              <a:gd name="csY0" fmla="*/ 137015 h 685074"/>
              <a:gd name="csX1" fmla="*/ 292814 w 585628"/>
              <a:gd name="csY1" fmla="*/ 137015 h 685074"/>
              <a:gd name="csX2" fmla="*/ 292814 w 585628"/>
              <a:gd name="csY2" fmla="*/ 0 h 685074"/>
              <a:gd name="csX3" fmla="*/ 585628 w 585628"/>
              <a:gd name="csY3" fmla="*/ 342537 h 685074"/>
              <a:gd name="csX4" fmla="*/ 292814 w 585628"/>
              <a:gd name="csY4" fmla="*/ 685074 h 685074"/>
              <a:gd name="csX5" fmla="*/ 292814 w 585628"/>
              <a:gd name="csY5" fmla="*/ 548059 h 685074"/>
              <a:gd name="csX6" fmla="*/ 0 w 585628"/>
              <a:gd name="csY6" fmla="*/ 548059 h 685074"/>
              <a:gd name="csX7" fmla="*/ 0 w 585628"/>
              <a:gd name="csY7" fmla="*/ 137015 h 6850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85628" h="685074">
                <a:moveTo>
                  <a:pt x="0" y="137015"/>
                </a:moveTo>
                <a:lnTo>
                  <a:pt x="292814" y="137015"/>
                </a:lnTo>
                <a:lnTo>
                  <a:pt x="292814" y="0"/>
                </a:lnTo>
                <a:lnTo>
                  <a:pt x="585628" y="342537"/>
                </a:lnTo>
                <a:lnTo>
                  <a:pt x="292814" y="685074"/>
                </a:lnTo>
                <a:lnTo>
                  <a:pt x="292814" y="548059"/>
                </a:lnTo>
                <a:lnTo>
                  <a:pt x="0" y="548059"/>
                </a:lnTo>
                <a:lnTo>
                  <a:pt x="0" y="137015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7015" rIns="175688" bIns="137015" numCol="1" spcCol="1270" anchor="ctr" anchorCtr="0">
            <a:noAutofit/>
          </a:bodyPr>
          <a:lstStyle/>
          <a:p>
            <a:pPr marL="0" lvl="0" indent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700" kern="120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130045D-2E33-73F3-10CC-2C515E58B7D4}"/>
              </a:ext>
            </a:extLst>
          </p:cNvPr>
          <p:cNvSpPr/>
          <p:nvPr/>
        </p:nvSpPr>
        <p:spPr>
          <a:xfrm>
            <a:off x="4714800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Set the Quantity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9999539-9E1D-2696-2DCE-9AAC4693F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3439" y="3086462"/>
            <a:ext cx="585628" cy="685074"/>
          </a:xfrm>
          <a:custGeom>
            <a:avLst/>
            <a:gdLst>
              <a:gd name="csX0" fmla="*/ 0 w 585628"/>
              <a:gd name="csY0" fmla="*/ 137015 h 685074"/>
              <a:gd name="csX1" fmla="*/ 292814 w 585628"/>
              <a:gd name="csY1" fmla="*/ 137015 h 685074"/>
              <a:gd name="csX2" fmla="*/ 292814 w 585628"/>
              <a:gd name="csY2" fmla="*/ 0 h 685074"/>
              <a:gd name="csX3" fmla="*/ 585628 w 585628"/>
              <a:gd name="csY3" fmla="*/ 342537 h 685074"/>
              <a:gd name="csX4" fmla="*/ 292814 w 585628"/>
              <a:gd name="csY4" fmla="*/ 685074 h 685074"/>
              <a:gd name="csX5" fmla="*/ 292814 w 585628"/>
              <a:gd name="csY5" fmla="*/ 548059 h 685074"/>
              <a:gd name="csX6" fmla="*/ 0 w 585628"/>
              <a:gd name="csY6" fmla="*/ 548059 h 685074"/>
              <a:gd name="csX7" fmla="*/ 0 w 585628"/>
              <a:gd name="csY7" fmla="*/ 137015 h 6850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85628" h="685074">
                <a:moveTo>
                  <a:pt x="0" y="137015"/>
                </a:moveTo>
                <a:lnTo>
                  <a:pt x="292814" y="137015"/>
                </a:lnTo>
                <a:lnTo>
                  <a:pt x="292814" y="0"/>
                </a:lnTo>
                <a:lnTo>
                  <a:pt x="585628" y="342537"/>
                </a:lnTo>
                <a:lnTo>
                  <a:pt x="292814" y="685074"/>
                </a:lnTo>
                <a:lnTo>
                  <a:pt x="292814" y="548059"/>
                </a:lnTo>
                <a:lnTo>
                  <a:pt x="0" y="548059"/>
                </a:lnTo>
                <a:lnTo>
                  <a:pt x="0" y="137015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7015" rIns="175688" bIns="137015" numCol="1" spcCol="1270" anchor="ctr" anchorCtr="0">
            <a:noAutofit/>
          </a:bodyPr>
          <a:lstStyle/>
          <a:p>
            <a:pPr marL="0" lvl="0" indent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700" kern="12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7E7682-CAC9-2C76-A7C7-3D86D8853D25}"/>
              </a:ext>
            </a:extLst>
          </p:cNvPr>
          <p:cNvSpPr/>
          <p:nvPr/>
        </p:nvSpPr>
        <p:spPr>
          <a:xfrm>
            <a:off x="8582158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Click Order</a:t>
            </a:r>
          </a:p>
        </p:txBody>
      </p:sp>
    </p:spTree>
    <p:extLst>
      <p:ext uri="{BB962C8B-B14F-4D97-AF65-F5344CB8AC3E}">
        <p14:creationId xmlns:p14="http://schemas.microsoft.com/office/powerpoint/2010/main" val="72843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egoe UI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64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Segoe UI</vt:lpstr>
      <vt:lpstr>Segoe UI Semibold</vt:lpstr>
      <vt:lpstr>Office Theme</vt:lpstr>
      <vt:lpstr>PowerPoint Presentation</vt:lpstr>
      <vt:lpstr>Featured Products</vt:lpstr>
      <vt:lpstr>Sales Update</vt:lpstr>
      <vt:lpstr>Sales Update</vt:lpstr>
      <vt:lpstr>Order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Scott, Mike</dc:creator>
  <cp:lastModifiedBy>Scott, Mike</cp:lastModifiedBy>
  <cp:revision>1</cp:revision>
  <dcterms:created xsi:type="dcterms:W3CDTF">2026-05-13T02:57:56Z</dcterms:created>
  <dcterms:modified xsi:type="dcterms:W3CDTF">2026-05-13T05:46:51Z</dcterms:modified>
</cp:coreProperties>
</file>